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0" r:id="rId2"/>
    <p:sldId id="381" r:id="rId3"/>
    <p:sldId id="384" r:id="rId4"/>
    <p:sldId id="389" r:id="rId5"/>
    <p:sldId id="388" r:id="rId6"/>
    <p:sldId id="386" r:id="rId7"/>
    <p:sldId id="383" r:id="rId8"/>
    <p:sldId id="390" r:id="rId9"/>
    <p:sldId id="391" r:id="rId10"/>
    <p:sldId id="392" r:id="rId11"/>
    <p:sldId id="380" r:id="rId12"/>
    <p:sldId id="394" r:id="rId13"/>
    <p:sldId id="393" r:id="rId14"/>
    <p:sldId id="396" r:id="rId15"/>
    <p:sldId id="398" r:id="rId16"/>
    <p:sldId id="397" r:id="rId17"/>
    <p:sldId id="399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</p:showPr>
  <p:clrMru>
    <a:srgbClr val="FFFFFF"/>
    <a:srgbClr val="CC3300"/>
    <a:srgbClr val="FFFF66"/>
    <a:srgbClr val="660033"/>
    <a:srgbClr val="800000"/>
    <a:srgbClr val="A50021"/>
    <a:srgbClr val="A20000"/>
    <a:srgbClr val="640000"/>
    <a:srgbClr val="6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5" autoAdjust="0"/>
    <p:restoredTop sz="92401" autoAdjust="0"/>
  </p:normalViewPr>
  <p:slideViewPr>
    <p:cSldViewPr>
      <p:cViewPr>
        <p:scale>
          <a:sx n="66" d="100"/>
          <a:sy n="66" d="100"/>
        </p:scale>
        <p:origin x="-6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F62A58-F854-4222-8E6F-D77B21C8C6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BAAE73-8607-47A6-B3D6-D7A896519B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30CD4-F111-4A4C-A238-3578B547CEFD}" type="slidenum">
              <a:rPr lang="en-US"/>
              <a:pPr/>
              <a:t>1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AE73-8607-47A6-B3D6-D7A896519B1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FC5CF-9126-41F9-92C4-5A43B0C9D9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90F3C-4645-4789-98EE-1819DDED86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2B69E-71AA-48FA-90FA-77FD550969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D69C6-899E-48DE-B392-3A3D5F232D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C3400-1E1C-4DC9-A18A-CEDD7D44E9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2DD68-88BB-4FD6-8E5B-BFC3D1391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D890B-0D56-4AAB-B419-369294DDE9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0B966-B4B3-4C66-8CCB-D4647746A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030AA-B00B-4862-B9D1-15A398FB54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1451E-2243-40D4-8786-FD8DC5311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F57E5-397D-487C-A4F5-6415EA9AD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00000"/>
            </a:gs>
            <a:gs pos="100000">
              <a:srgbClr val="A2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258952-E943-4E2A-AC5F-C3B5811DCC5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Franklin Gothic Heavy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Franklin Gothic Heavy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Franklin Gothic Heavy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Franklin Gothic Heavy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Franklin Gothic Heavy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Franklin Gothic Heavy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Franklin Gothic Heavy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Franklin Gothic Heavy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tec.org/ConvergingTechnologies/Report/NBIC_report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248400"/>
          </a:xfrm>
        </p:spPr>
        <p:txBody>
          <a:bodyPr/>
          <a:lstStyle/>
          <a:p>
            <a:pPr algn="l">
              <a:tabLst>
                <a:tab pos="398463" algn="l"/>
              </a:tabLst>
            </a:pPr>
            <a:r>
              <a:rPr lang="en-US" sz="7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MIND BLOWING TEACHING &amp; LEARNING</a:t>
            </a:r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" dirty="0"/>
              <a:t/>
            </a:r>
            <a:br>
              <a:rPr lang="en-US" sz="200" dirty="0"/>
            </a:br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Jack Powers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	Interactive Technology &amp; Pedagogy Program</a:t>
            </a:r>
            <a:b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	March 2011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372648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28600"/>
            <a:ext cx="435719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05200"/>
            <a:ext cx="42005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6715125" cy="565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8327" y="2819400"/>
            <a:ext cx="507567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Pharmaceutical Enhancement</a:t>
            </a:r>
            <a:endParaRPr lang="en-US" sz="4400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81200"/>
            <a:ext cx="5202965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648200"/>
            <a:ext cx="195775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68287"/>
            <a:ext cx="6580187" cy="658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4495800"/>
            <a:ext cx="64770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brain receptor alpha4-beta-delta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Genetic Enhancement</a:t>
            </a:r>
            <a:endParaRPr lang="en-US" sz="44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760107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5715000" cy="307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048000"/>
            <a:ext cx="251902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905000"/>
            <a:ext cx="4224338" cy="2503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4724400"/>
            <a:ext cx="67839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752600" y="1219200"/>
            <a:ext cx="572869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8493361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6172200"/>
          </a:xfrm>
        </p:spPr>
        <p:txBody>
          <a:bodyPr/>
          <a:lstStyle/>
          <a:p>
            <a:pPr algn="l"/>
            <a:r>
              <a:rPr lang="en-US" dirty="0" err="1" smtClean="0"/>
              <a:t>NBIC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spc="-60" dirty="0" smtClean="0"/>
              <a:t>N</a:t>
            </a:r>
            <a:r>
              <a:rPr lang="en-US" sz="5400" i="1" spc="-60" dirty="0" smtClean="0">
                <a:latin typeface="Georgia" pitchFamily="18" charset="0"/>
              </a:rPr>
              <a:t>anotechnology</a:t>
            </a:r>
            <a:r>
              <a:rPr lang="en-US" sz="5400" spc="-60" dirty="0" smtClean="0">
                <a:latin typeface="Georgia" pitchFamily="18" charset="0"/>
              </a:rPr>
              <a:t/>
            </a:r>
            <a:br>
              <a:rPr lang="en-US" sz="5400" spc="-60" dirty="0" smtClean="0">
                <a:latin typeface="Georgia" pitchFamily="18" charset="0"/>
              </a:rPr>
            </a:br>
            <a:r>
              <a:rPr lang="en-US" sz="6000" spc="-60" dirty="0" smtClean="0"/>
              <a:t>B</a:t>
            </a:r>
            <a:r>
              <a:rPr lang="en-US" sz="5400" i="1" spc="-60" dirty="0" smtClean="0">
                <a:latin typeface="Georgia" pitchFamily="18" charset="0"/>
              </a:rPr>
              <a:t>iotechnology</a:t>
            </a:r>
            <a:r>
              <a:rPr lang="en-US" sz="5400" spc="-60" dirty="0" smtClean="0">
                <a:latin typeface="Georgia" pitchFamily="18" charset="0"/>
              </a:rPr>
              <a:t/>
            </a:r>
            <a:br>
              <a:rPr lang="en-US" sz="5400" spc="-60" dirty="0" smtClean="0">
                <a:latin typeface="Georgia" pitchFamily="18" charset="0"/>
              </a:rPr>
            </a:br>
            <a:r>
              <a:rPr lang="en-US" sz="6000" spc="-60" dirty="0" smtClean="0"/>
              <a:t>I</a:t>
            </a:r>
            <a:r>
              <a:rPr lang="en-US" sz="5400" i="1" spc="-60" dirty="0" smtClean="0">
                <a:latin typeface="Georgia" pitchFamily="18" charset="0"/>
              </a:rPr>
              <a:t>nformation Technology</a:t>
            </a:r>
            <a:br>
              <a:rPr lang="en-US" sz="5400" i="1" spc="-60" dirty="0" smtClean="0">
                <a:latin typeface="Georgia" pitchFamily="18" charset="0"/>
              </a:rPr>
            </a:br>
            <a:r>
              <a:rPr lang="en-US" sz="6000" spc="-60" dirty="0" smtClean="0"/>
              <a:t>C</a:t>
            </a:r>
            <a:r>
              <a:rPr lang="en-US" sz="5400" i="1" spc="-60" dirty="0" smtClean="0">
                <a:latin typeface="Georgia" pitchFamily="18" charset="0"/>
              </a:rPr>
              <a:t>ognitive Science</a:t>
            </a:r>
            <a:endParaRPr lang="en-US" sz="5400" i="1" spc="-6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943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n-lt"/>
              </a:rPr>
              <a:t>NSF: Converging Technologies for Improving Human Performance</a:t>
            </a:r>
            <a:endParaRPr lang="en-US" sz="1800" dirty="0" smtClean="0">
              <a:latin typeface="+mn-lt"/>
              <a:hlinkClick r:id="rId3"/>
            </a:endParaRPr>
          </a:p>
          <a:p>
            <a:pPr algn="l"/>
            <a:r>
              <a:rPr lang="en-US" sz="1800" dirty="0" smtClean="0">
                <a:latin typeface="+mn-lt"/>
                <a:hlinkClick r:id="rId3"/>
              </a:rPr>
              <a:t>http://www.wtec.org/ConvergingTechnologies/Report/NBIC_report.pdf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Augmented Cognition</a:t>
            </a:r>
            <a:endParaRPr lang="en-US" sz="4400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554556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00" y="22860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00400"/>
            <a:ext cx="82832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2563" y="823913"/>
            <a:ext cx="62388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96887"/>
            <a:ext cx="7589837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5257800" cy="395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4400" y="46482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+mn-lt"/>
              </a:rPr>
              <a:t>Dylan </a:t>
            </a:r>
            <a:r>
              <a:rPr lang="en-US" sz="1600" b="1" dirty="0" err="1" smtClean="0">
                <a:latin typeface="+mn-lt"/>
              </a:rPr>
              <a:t>Schmorrow</a:t>
            </a:r>
            <a:r>
              <a:rPr lang="en-US" sz="1600" b="1" dirty="0" smtClean="0">
                <a:latin typeface="+mn-lt"/>
              </a:rPr>
              <a:t>, PhD. </a:t>
            </a:r>
          </a:p>
          <a:p>
            <a:pPr algn="r"/>
            <a:r>
              <a:rPr lang="en-US" sz="1600" dirty="0" smtClean="0">
                <a:latin typeface="+mn-lt"/>
              </a:rPr>
              <a:t>Captain, Medical Service Corps, US Navy, Office of the Secretary of Defense, </a:t>
            </a:r>
          </a:p>
          <a:p>
            <a:pPr algn="r"/>
            <a:r>
              <a:rPr lang="en-US" sz="1600" dirty="0" smtClean="0">
                <a:latin typeface="+mn-lt"/>
              </a:rPr>
              <a:t>Acting Director, </a:t>
            </a:r>
            <a:r>
              <a:rPr lang="en-US" sz="1600" dirty="0" err="1" smtClean="0">
                <a:latin typeface="+mn-lt"/>
              </a:rPr>
              <a:t>Biosystems</a:t>
            </a:r>
            <a:r>
              <a:rPr lang="en-US" sz="1600" dirty="0" smtClean="0">
                <a:latin typeface="+mn-lt"/>
              </a:rPr>
              <a:t> and </a:t>
            </a:r>
          </a:p>
          <a:p>
            <a:pPr algn="r"/>
            <a:r>
              <a:rPr lang="en-US" sz="1600" dirty="0" smtClean="0">
                <a:latin typeface="+mn-lt"/>
              </a:rPr>
              <a:t>Office of the Secretary of Defense, </a:t>
            </a:r>
          </a:p>
          <a:p>
            <a:pPr algn="r"/>
            <a:r>
              <a:rPr lang="en-US" sz="1600" dirty="0" smtClean="0">
                <a:latin typeface="+mn-lt"/>
              </a:rPr>
              <a:t>Associate Director, Human Systems.</a:t>
            </a:r>
            <a:endParaRPr lang="en-US" dirty="0">
              <a:latin typeface="+mn-lt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828800"/>
            <a:ext cx="182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en-US" sz="4400" dirty="0" smtClean="0"/>
              <a:t>Brain Co-Processor</a:t>
            </a:r>
            <a:endParaRPr lang="en-US" sz="44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752600"/>
            <a:ext cx="444751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58763"/>
            <a:ext cx="5886450" cy="659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2004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AUDIO_DECODED" val="1"/>
  <p:tag name="ART_ENCODE_TYPE" val="0"/>
  <p:tag name="ART_ENCODE_INDEX" val="1"/>
  <p:tag name="PUBLISH_TITLE" val="070301 CTEgraphicseverywhere"/>
  <p:tag name="ARTICULATE_PUBLISH_PATH" val="C:\Documents and Settings\Administrator\My Documents\Powerpoint\060517PLUS"/>
  <p:tag name="ARTICULATE_LOGO" val="ddlogo.jpg"/>
  <p:tag name="ARTICULATE_PRESENTER" val="Jack Powers"/>
  <p:tag name="ARTICULATE_PRESENTER_GUID" val="320661A0ED77"/>
  <p:tag name="ARTICULATE_LMS" val="0"/>
  <p:tag name="ARTICULATE_TEMPLATE" val="Tradeshow Loop"/>
  <p:tag name="LMS_PUBLISH" val="No"/>
  <p:tag name="PLAYERLOGOHEIGHT" val="105"/>
  <p:tag name="PLAYERLOGOWIDTH" val="200"/>
  <p:tag name="LAUNCHINNEWWINDOW" val="1"/>
  <p:tag name="LASTPUBLISHED" val="C:\Documents and Settings\Administrator\My Documents\Powerpoint\060517PLUS\070301 CTEgraphicseverywhere\launcher.html"/>
</p:tagLst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800000"/>
      </a:dk2>
      <a:lt2>
        <a:srgbClr val="FFFFFF"/>
      </a:lt2>
      <a:accent1>
        <a:srgbClr val="CC6600"/>
      </a:accent1>
      <a:accent2>
        <a:srgbClr val="6600FF"/>
      </a:accent2>
      <a:accent3>
        <a:srgbClr val="C0AAAA"/>
      </a:accent3>
      <a:accent4>
        <a:srgbClr val="DADADA"/>
      </a:accent4>
      <a:accent5>
        <a:srgbClr val="E2B8AA"/>
      </a:accent5>
      <a:accent6>
        <a:srgbClr val="5C00E7"/>
      </a:accent6>
      <a:hlink>
        <a:srgbClr val="CCCCFF"/>
      </a:hlink>
      <a:folHlink>
        <a:srgbClr val="B2B2B2"/>
      </a:folHlink>
    </a:clrScheme>
    <a:fontScheme name="Default Design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3690</TotalTime>
  <Words>84</Words>
  <Application>Microsoft Office PowerPoint</Application>
  <PresentationFormat>On-screen Show (4:3)</PresentationFormat>
  <Paragraphs>31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MIND BLOWING TEACHING &amp; LEARNING  Jack Powers  Interactive Technology &amp; Pedagogy Program  March 2011</vt:lpstr>
      <vt:lpstr>NBIC Nanotechnology Biotechnology Information Technology Cognitive Science</vt:lpstr>
      <vt:lpstr>Augmented Cognition</vt:lpstr>
      <vt:lpstr>Slide 4</vt:lpstr>
      <vt:lpstr>Slide 5</vt:lpstr>
      <vt:lpstr>Slide 6</vt:lpstr>
      <vt:lpstr>Slide 7</vt:lpstr>
      <vt:lpstr>Brain Co-Processor</vt:lpstr>
      <vt:lpstr>Slide 9</vt:lpstr>
      <vt:lpstr>Slide 10</vt:lpstr>
      <vt:lpstr>Slide 11</vt:lpstr>
      <vt:lpstr>Pharmaceutical Enhancement</vt:lpstr>
      <vt:lpstr>Slide 13</vt:lpstr>
      <vt:lpstr>Genetic Enhancement</vt:lpstr>
      <vt:lpstr>Slide 15</vt:lpstr>
      <vt:lpstr>Slide 16</vt:lpstr>
      <vt:lpstr>Slide 17</vt:lpstr>
    </vt:vector>
  </TitlesOfParts>
  <Company>IN3.ORG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Jack Powers</dc:creator>
  <cp:lastModifiedBy>Jack Powers</cp:lastModifiedBy>
  <cp:revision>136</cp:revision>
  <cp:lastPrinted>2007-11-06T01:14:43Z</cp:lastPrinted>
  <dcterms:created xsi:type="dcterms:W3CDTF">2005-02-16T02:48:22Z</dcterms:created>
  <dcterms:modified xsi:type="dcterms:W3CDTF">2011-03-15T20:36:19Z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070301 CTEgraphicseverywhere</vt:lpwstr>
  </property>
</Properties>
</file>